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2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595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8E2CD6-4177-7956-CAAC-17FD9BAD1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B5ED4D-584D-0ED4-FC1B-7BD22BE9C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7B4D3C-04C2-C082-0099-23FE76D57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F48CE-49EC-4786-BE84-B91885476F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687204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6C02E5-8F1B-22FB-287E-D6DEC78305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4ACF09-A48E-5DEF-5954-5E4B30AAD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1F31E9-B441-346C-B839-948C2DD03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0A7A83-C4F9-41E3-8CEF-7458FC6258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8581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19B264-542A-71DC-A04F-192511AB97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AD9856-7EA3-68CB-C576-E401EF8A70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9FC138-2111-A620-39C8-0496458F8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38016-D315-4CC3-8974-5E2F18604F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6196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604AF7-0924-E838-AC88-A935E36FB2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7D8587-BE68-1378-57F7-3BBC31066A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5D35C0-D4F4-CF8A-EF19-30D3939C9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48760E-A0D7-4412-BB98-E7866B592C2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3969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09210B-CDB8-0456-6CED-07620E30EB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5E3CD4-599B-DDB9-FC07-6143409EC9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056330-FA97-63A0-CCCD-2B21EEBA7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C86C8-72CC-48F9-8ED5-42AB09C92F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8942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26D3239-74D8-6784-9AC1-BC49868A4A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09F3702-D75E-C98C-40E9-16245C57F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53613D9-DBB6-6E31-F626-B60C978EC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31C48-A98D-4AD9-A845-DE5804F730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676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1F5F556-6074-7BFB-F34D-A552B4543D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EF384BB-19F4-376B-F91C-E81F9B010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B7E45ED-6714-AC89-F992-135A305D49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B8BA3-4ECE-4BC0-BFE6-226BEDE8BD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4452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A1E06A4-E518-3791-9F7C-7E800A7C92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AA89093-ABCA-92E5-1F76-E5ED4A0B62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7F10016-C9DB-E61B-BC95-6025F2CB5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69070-0678-4442-9432-6C0A05EC64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639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F6B5133-C8CA-295F-1001-39317796B9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81864AC-2FB2-C2DF-2F95-ADB5E8062F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46467FB-6114-1986-2069-0D47162DC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593C7-ED71-4B52-AED8-35D0867BA9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8246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7A9789A-F212-A247-CBF6-2834D27C9C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13A7442-2DAE-84F5-DD67-954720998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3831C1E-A452-5626-5DC7-DE0ADBC57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088977-50AD-483A-BD61-5EEBD32EF9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9191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C98FAF7-E19F-3FC1-3313-0655B1DC13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6CCA8E5-B928-8A3A-5399-5C124FECB2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F96CCCA-79AB-C906-1C3C-89AD57B54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40498-1268-4A79-A252-2CC872F2E8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3913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43C438A1-68BD-F61C-D801-795A7B66FB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6898D618-F6EE-9281-4D0D-D6CB80719A1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E9C777-EECF-EC9B-9EB0-0A49F5F9DF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3D501D-D414-EE96-52C8-DCC230C0B6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04A114-EB3B-DD74-FDB7-AD92C5F4A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66CDD2C-65E1-4C0B-AB7F-5F02AAB5BB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E5519351-E56B-36D3-1650-BDFB0C76C6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16732"/>
            <a:ext cx="9144000" cy="4824536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O Jesus, thou art standing</a:t>
            </a:r>
            <a:br>
              <a:rPr lang="en-AU" altLang="en-US" sz="4000" dirty="0"/>
            </a:br>
            <a:r>
              <a:rPr lang="en-AU" altLang="en-US" sz="4000" dirty="0"/>
              <a:t>Outside the fast‑closed door,</a:t>
            </a:r>
            <a:br>
              <a:rPr lang="en-AU" altLang="en-US" sz="4000" dirty="0"/>
            </a:br>
            <a:r>
              <a:rPr lang="en-AU" altLang="en-US" sz="4000" dirty="0"/>
              <a:t>In lowly patience waiting,</a:t>
            </a:r>
            <a:br>
              <a:rPr lang="en-AU" altLang="en-US" sz="4000" dirty="0"/>
            </a:br>
            <a:r>
              <a:rPr lang="en-AU" altLang="en-US" sz="4000" dirty="0"/>
              <a:t>To pass the threshold o'er.</a:t>
            </a:r>
            <a:br>
              <a:rPr lang="en-AU" altLang="en-US" sz="4000" dirty="0"/>
            </a:br>
            <a:r>
              <a:rPr lang="en-AU" altLang="en-US" sz="4000" dirty="0"/>
              <a:t>Shame on us, Christian people,</a:t>
            </a:r>
            <a:br>
              <a:rPr lang="en-AU" altLang="en-US" sz="4000" dirty="0"/>
            </a:br>
            <a:r>
              <a:rPr lang="en-AU" altLang="en-US" sz="4000" dirty="0"/>
              <a:t>His name and sign who bear,</a:t>
            </a:r>
            <a:br>
              <a:rPr lang="en-AU" altLang="en-US" sz="4000" dirty="0"/>
            </a:br>
            <a:r>
              <a:rPr lang="en-AU" altLang="en-US" sz="4000" dirty="0"/>
              <a:t>O shame, thrice shame upon us,</a:t>
            </a:r>
            <a:br>
              <a:rPr lang="en-AU" altLang="en-US" sz="4000" dirty="0"/>
            </a:br>
            <a:r>
              <a:rPr lang="en-AU" altLang="en-US" sz="4000" dirty="0"/>
              <a:t>To keep him standing there!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277DADE5-7D6B-2AB8-335F-F0A38E1F59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16732"/>
            <a:ext cx="9144000" cy="4824536"/>
          </a:xfrm>
        </p:spPr>
        <p:txBody>
          <a:bodyPr/>
          <a:lstStyle/>
          <a:p>
            <a:r>
              <a:rPr lang="en-AU" altLang="en-US" sz="2000" dirty="0"/>
              <a:t>Verse 2 </a:t>
            </a:r>
            <a:br>
              <a:rPr lang="en-AU" altLang="en-US" sz="2000" dirty="0"/>
            </a:br>
            <a:r>
              <a:rPr lang="en-AU" altLang="en-US" sz="4000" dirty="0"/>
              <a:t>O Jesus, thou art knocking;</a:t>
            </a:r>
            <a:br>
              <a:rPr lang="en-AU" altLang="en-US" sz="4000" dirty="0"/>
            </a:br>
            <a:r>
              <a:rPr lang="en-AU" altLang="en-US" sz="4000" dirty="0"/>
              <a:t>And lo! that hand is scarred,</a:t>
            </a:r>
            <a:br>
              <a:rPr lang="en-AU" altLang="en-US" sz="4000" dirty="0"/>
            </a:br>
            <a:r>
              <a:rPr lang="en-AU" altLang="en-US" sz="4000" dirty="0"/>
              <a:t>And thorns thy brow encircle,</a:t>
            </a:r>
            <a:br>
              <a:rPr lang="en-AU" altLang="en-US" sz="4000" dirty="0"/>
            </a:br>
            <a:r>
              <a:rPr lang="en-AU" altLang="en-US" sz="4000" dirty="0"/>
              <a:t>And tears thy face have marred.</a:t>
            </a:r>
            <a:br>
              <a:rPr lang="en-AU" altLang="en-US" sz="4000" dirty="0"/>
            </a:br>
            <a:r>
              <a:rPr lang="en-AU" altLang="en-US" sz="4000" dirty="0"/>
              <a:t>O love that </a:t>
            </a:r>
            <a:r>
              <a:rPr lang="en-AU" altLang="en-US" sz="4000" dirty="0" err="1"/>
              <a:t>passeth</a:t>
            </a:r>
            <a:r>
              <a:rPr lang="en-AU" altLang="en-US" sz="4000" dirty="0"/>
              <a:t> knowledge,</a:t>
            </a:r>
            <a:br>
              <a:rPr lang="en-AU" altLang="en-US" sz="4000" dirty="0"/>
            </a:br>
            <a:r>
              <a:rPr lang="en-AU" altLang="en-US" sz="4000" dirty="0"/>
              <a:t>So patiently to wait!</a:t>
            </a:r>
            <a:br>
              <a:rPr lang="en-AU" altLang="en-US" sz="4000" dirty="0"/>
            </a:br>
            <a:r>
              <a:rPr lang="en-AU" altLang="en-US" sz="4000" dirty="0"/>
              <a:t>O sin that hath no equal,</a:t>
            </a:r>
            <a:br>
              <a:rPr lang="en-AU" altLang="en-US" sz="4000" dirty="0"/>
            </a:br>
            <a:r>
              <a:rPr lang="en-AU" altLang="en-US" sz="4000" dirty="0"/>
              <a:t>So fast to bar the gate!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22856979-A6B1-58BE-651F-51C2BCABF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44724"/>
            <a:ext cx="9144000" cy="4968552"/>
          </a:xfrm>
        </p:spPr>
        <p:txBody>
          <a:bodyPr/>
          <a:lstStyle/>
          <a:p>
            <a:r>
              <a:rPr lang="en-AU" altLang="en-US" sz="2000" dirty="0"/>
              <a:t>Verse 3</a:t>
            </a:r>
            <a:br>
              <a:rPr lang="en-AU" altLang="en-US" sz="2000" dirty="0"/>
            </a:br>
            <a:r>
              <a:rPr lang="en-AU" altLang="en-US" sz="4000" dirty="0"/>
              <a:t>O Jesus, thou art pleading</a:t>
            </a:r>
            <a:br>
              <a:rPr lang="en-AU" altLang="en-US" sz="4000" dirty="0"/>
            </a:br>
            <a:r>
              <a:rPr lang="en-AU" altLang="en-US" sz="4000" dirty="0"/>
              <a:t>In accents meek and low:</a:t>
            </a:r>
            <a:br>
              <a:rPr lang="en-AU" altLang="en-US" sz="4000" dirty="0"/>
            </a:br>
            <a:r>
              <a:rPr lang="en-AU" altLang="en-US" sz="4000" dirty="0"/>
              <a:t>I died for you, my children,</a:t>
            </a:r>
            <a:br>
              <a:rPr lang="en-AU" altLang="en-US" sz="4000" dirty="0"/>
            </a:br>
            <a:r>
              <a:rPr lang="en-AU" altLang="en-US" sz="4000" dirty="0"/>
              <a:t>And will ye treat me so?</a:t>
            </a:r>
            <a:br>
              <a:rPr lang="en-AU" altLang="en-US" sz="4000" dirty="0"/>
            </a:br>
            <a:r>
              <a:rPr lang="en-AU" altLang="en-US" sz="4000" dirty="0"/>
              <a:t>O Lord, with shame and sorrow</a:t>
            </a:r>
            <a:br>
              <a:rPr lang="en-AU" altLang="en-US" sz="4000" dirty="0"/>
            </a:br>
            <a:r>
              <a:rPr lang="en-AU" altLang="en-US" sz="4000" dirty="0"/>
              <a:t>We open now the door;</a:t>
            </a:r>
            <a:br>
              <a:rPr lang="en-AU" altLang="en-US" sz="4000" dirty="0"/>
            </a:br>
            <a:r>
              <a:rPr lang="en-AU" altLang="en-US" sz="4000" dirty="0"/>
              <a:t>Dear Saviour, enter, enter,</a:t>
            </a:r>
            <a:br>
              <a:rPr lang="en-AU" altLang="en-US" sz="4000" dirty="0"/>
            </a:br>
            <a:r>
              <a:rPr lang="en-AU" altLang="en-US" sz="4000" dirty="0"/>
              <a:t>And leave us nevermore.</a:t>
            </a:r>
            <a:endParaRPr lang="en-AU" altLang="en-US" sz="2000" dirty="0"/>
          </a:p>
        </p:txBody>
      </p:sp>
      <p:sp>
        <p:nvSpPr>
          <p:cNvPr id="4099" name="Rectangle 1">
            <a:extLst>
              <a:ext uri="{FF2B5EF4-FFF2-40B4-BE49-F238E27FC236}">
                <a16:creationId xmlns:a16="http://schemas.microsoft.com/office/drawing/2014/main" id="{46954535-7A9C-1385-4C08-6456B32217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900" y="5661025"/>
            <a:ext cx="609600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000">
                <a:latin typeface="akagi_probook"/>
              </a:rPr>
              <a:t>CCLI Song # 4761000</a:t>
            </a:r>
          </a:p>
          <a:p>
            <a:pPr eaLnBrk="1" hangingPunct="1"/>
            <a:r>
              <a:rPr lang="en-AU" altLang="en-US" sz="1000">
                <a:latin typeface="akagi_probook"/>
              </a:rPr>
              <a:t>William Walsham How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000">
                <a:latin typeface="akagi_probook"/>
              </a:rPr>
              <a:t>Public Domain</a:t>
            </a:r>
          </a:p>
          <a:p>
            <a:pPr eaLnBrk="1" hangingPunct="1"/>
            <a:r>
              <a:rPr lang="en-AU" altLang="en-US" sz="1000" i="1">
                <a:latin typeface="akagi_probook"/>
              </a:rPr>
              <a:t>For use solely with the SongSelect® </a:t>
            </a:r>
            <a:r>
              <a:rPr lang="en-AU" altLang="en-US" sz="1000" i="1">
                <a:latin typeface="akagi_probook"/>
                <a:hlinkClick r:id="rId2"/>
              </a:rPr>
              <a:t>Terms of Use</a:t>
            </a:r>
            <a:r>
              <a:rPr lang="en-AU" altLang="en-US" sz="1000" i="1">
                <a:latin typeface="akagi_probook"/>
              </a:rPr>
              <a:t>. All rights reserved. </a:t>
            </a:r>
            <a:r>
              <a:rPr lang="en-AU" altLang="en-US" sz="1000" i="1">
                <a:latin typeface="akagi_probook"/>
                <a:hlinkClick r:id="rId3"/>
              </a:rPr>
              <a:t>www.ccli.com</a:t>
            </a:r>
            <a:endParaRPr lang="en-AU" altLang="en-US" sz="1000" i="1">
              <a:latin typeface="akagi_probook"/>
            </a:endParaRPr>
          </a:p>
          <a:p>
            <a:pPr eaLnBrk="1" hangingPunct="1"/>
            <a:r>
              <a:rPr lang="en-AU" altLang="en-US" sz="10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218</Words>
  <Application>Microsoft Office PowerPoint</Application>
  <PresentationFormat>Widescreen</PresentationFormat>
  <Paragraphs>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299. O Jesus, thou art standing Outside the fast‑closed door, In lowly patience waiting, To pass the threshold o'er. Shame on us, Christian people, His name and sign who bear, O shame, thrice shame upon us, To keep him standing there!</dc:title>
  <dc:creator>Perth Fortress Salvos</dc:creator>
  <cp:lastModifiedBy>Narelle Wheaton</cp:lastModifiedBy>
  <cp:revision>3</cp:revision>
  <dcterms:created xsi:type="dcterms:W3CDTF">1999-01-29T05:31:40Z</dcterms:created>
  <dcterms:modified xsi:type="dcterms:W3CDTF">2023-07-27T04:39:19Z</dcterms:modified>
</cp:coreProperties>
</file>